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verag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1b9d04e1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1b9d04e1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1b9d04e1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1b9d04e1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2135237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2135237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1b9d04e1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1b9d04e1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1b9d04e1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1b9d04e1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1b9d04e1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1b9d04e1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1b9d04e1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1b9d04e1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1b9d04e1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1b9d04e10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1b9d04e1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1b9d04e1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1b9d04e1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1b9d04e1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1b9d04e1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1b9d04e1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298dad73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298dad73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298dad73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298dad73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roughtAdvisors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ought.extension.colostate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88800" y="1304600"/>
            <a:ext cx="7766400" cy="13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WELCOME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/>
              <a:t>Drought Leadership Training</a:t>
            </a:r>
            <a:endParaRPr sz="5100" b="1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18750" y="3159650"/>
            <a:ext cx="7906500" cy="10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140">
                <a:solidFill>
                  <a:schemeClr val="dk1"/>
                </a:solidFill>
              </a:rPr>
              <a:t>Virtual Training #2: Risk Management</a:t>
            </a:r>
            <a:endParaRPr sz="214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140">
                <a:solidFill>
                  <a:schemeClr val="dk1"/>
                </a:solidFill>
              </a:rPr>
              <a:t>February 10, 2022</a:t>
            </a:r>
            <a:endParaRPr sz="21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Training #2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11: 00 </a:t>
            </a:r>
            <a:r>
              <a:rPr lang="en"/>
              <a:t>Introduction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11:15 </a:t>
            </a:r>
            <a:r>
              <a:rPr lang="en"/>
              <a:t>Jeff Tranel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11:40 </a:t>
            </a:r>
            <a:r>
              <a:rPr lang="en"/>
              <a:t>Corey Hicks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12:05 </a:t>
            </a:r>
            <a:r>
              <a:rPr lang="en"/>
              <a:t>Brent Young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12:30 </a:t>
            </a:r>
            <a:r>
              <a:rPr lang="en"/>
              <a:t>Additional Questions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12:35 </a:t>
            </a:r>
            <a:r>
              <a:rPr lang="en"/>
              <a:t>Breakout groups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12:50 </a:t>
            </a:r>
            <a:r>
              <a:rPr lang="en"/>
              <a:t>Conclusion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00" y="905526"/>
            <a:ext cx="7534200" cy="42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7134600" y="3736050"/>
            <a:ext cx="1472700" cy="1407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2722350" y="0"/>
            <a:ext cx="3699300" cy="11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SPEAKER LINEUP</a:t>
            </a:r>
            <a:endParaRPr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1246350" y="2263950"/>
            <a:ext cx="665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do you plan to apply what you have learned to your drought planning activities?  Please list one specific action.  </a:t>
            </a:r>
            <a:endParaRPr sz="23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3…2…1…</a:t>
            </a:r>
            <a:endParaRPr sz="23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408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We want to connect with you!</a:t>
            </a:r>
            <a:endParaRPr sz="70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4294967295"/>
          </p:nvPr>
        </p:nvSpPr>
        <p:spPr>
          <a:xfrm>
            <a:off x="4950025" y="1135200"/>
            <a:ext cx="3837000" cy="28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➔"/>
            </a:pPr>
            <a:r>
              <a:rPr lang="en" sz="2000">
                <a:solidFill>
                  <a:schemeClr val="accent2"/>
                </a:solidFill>
              </a:rPr>
              <a:t>Facebook, Linked In, Twitter, Instagram</a:t>
            </a:r>
            <a:endParaRPr sz="2000">
              <a:solidFill>
                <a:schemeClr val="accent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◆"/>
            </a:pPr>
            <a:r>
              <a:rPr lang="en" sz="1600">
                <a:solidFill>
                  <a:schemeClr val="accent2"/>
                </a:solidFill>
              </a:rPr>
              <a:t>@DroughtAdvisors</a:t>
            </a:r>
            <a:endParaRPr sz="16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➔"/>
            </a:pPr>
            <a:r>
              <a:rPr lang="en" sz="2000">
                <a:solidFill>
                  <a:schemeClr val="accent2"/>
                </a:solidFill>
              </a:rPr>
              <a:t>Email </a:t>
            </a:r>
            <a:endParaRPr sz="2000">
              <a:solidFill>
                <a:schemeClr val="accent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◆"/>
            </a:pPr>
            <a:r>
              <a:rPr lang="en" sz="16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DroughtAdvisors@gmail.com</a:t>
            </a:r>
            <a:endParaRPr sz="1600">
              <a:solidFill>
                <a:schemeClr val="accent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➔"/>
            </a:pPr>
            <a:r>
              <a:rPr lang="en" sz="2000">
                <a:solidFill>
                  <a:schemeClr val="accent2"/>
                </a:solidFill>
              </a:rPr>
              <a:t>Website</a:t>
            </a:r>
            <a:endParaRPr sz="2000">
              <a:solidFill>
                <a:schemeClr val="accent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◆"/>
            </a:pPr>
            <a:r>
              <a:rPr lang="en" sz="16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https://drought.extension.colostate.edu/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74800" y="1247150"/>
            <a:ext cx="476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We will see you next week!</a:t>
            </a:r>
            <a:endParaRPr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Virtual Training #3: Livestock and Range Drought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Moderated by Micaela Fenton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Virtual Training #4: Crops Drought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Moderated by Gus Westermann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In-Person Final Training: Drought Planning and Stress Management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West Slope - 3/8-3/9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East Slope -  3/15-3/16</a:t>
            </a:r>
            <a:endParaRPr dirty="0"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500" y="76200"/>
            <a:ext cx="3743316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Internet connections can be good or bad. If you have a bad connection, remember that the presentation will be recorded for later viewing.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‘Zoom Bombing,’ or someone joining a meeting to share inappropriate materials, has been an issue in some video conferencing events like this. If this happens, we’ll shut down the meeting and send you a new link.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You will be kept muted until discussion times. 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We encourage you to ask questions through the Chat feature at the bottom of your screen; the host will be able to see these questions and will curate them for the presenter.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If you </a:t>
            </a:r>
            <a:r>
              <a:rPr lang="en" dirty="0"/>
              <a:t>cause</a:t>
            </a:r>
            <a:r>
              <a:rPr lang="en" sz="1800" dirty="0"/>
              <a:t> issues, you will be removed from the events. 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would like to make yourself anonymous please change your name here on zoom to “...”.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During polls answers will automatically be anonymous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You can go back and forth between anonymous and your name in the chat.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Rename yourself by clicking the “...” the box with your name (and picture if you have one).  Click on 'rename', a box will appear with your name.  Delete or backspace over the letters and type ...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Please text Micaela @ 970-584-7156 if you are having any difficulties or troubles!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417050" y="1740838"/>
            <a:ext cx="6309900" cy="11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Crop Advisors &amp; Society for Range Management</a:t>
            </a:r>
            <a:endParaRPr sz="3600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997850" y="2998075"/>
            <a:ext cx="51483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Retta will be sending you an email regarding CE credits.  If you have questions email retta.bruegger@colostate.edu.</a:t>
            </a:r>
            <a:endParaRPr sz="1600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087950" y="549300"/>
            <a:ext cx="6968100" cy="10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Continuing Education Credits</a:t>
            </a:r>
            <a:endParaRPr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2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633000" cy="3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Drought Advisors is a partnership among: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Colorado State University Extension 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Rocky Mountain Farmers Union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Colorado Water Conservation Board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Ditch and Reservoir Company Alliance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Colorado Ag Water Alliance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Northern Plains Climate Hub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Natural Resource Conservation Service. 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series is funded by the </a:t>
            </a: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Colorado Department of Agriculture. 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r="1806"/>
          <a:stretch/>
        </p:blipFill>
        <p:spPr>
          <a:xfrm>
            <a:off x="4184400" y="200025"/>
            <a:ext cx="47004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5030400" y="0"/>
            <a:ext cx="4113600" cy="2635200"/>
          </a:xfrm>
          <a:prstGeom prst="rect">
            <a:avLst/>
          </a:prstGeom>
          <a:solidFill>
            <a:srgbClr val="6E9E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294967295"/>
          </p:nvPr>
        </p:nvSpPr>
        <p:spPr>
          <a:xfrm>
            <a:off x="5481300" y="957600"/>
            <a:ext cx="33603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remove barriers and share drought coping strategies within individual operations by working holistically as a network to ensure needs are met.</a:t>
            </a:r>
            <a:endParaRPr sz="140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294967295"/>
          </p:nvPr>
        </p:nvSpPr>
        <p:spPr>
          <a:xfrm>
            <a:off x="5419050" y="3330300"/>
            <a:ext cx="3484800" cy="17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build short and long term resilience for drought among Colorado Producers by working with farmers and ranches to connect resources, identify/ assess risk, and implement practices that lesson the impact of drought.</a:t>
            </a:r>
            <a:endParaRPr sz="1400"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294967295"/>
          </p:nvPr>
        </p:nvSpPr>
        <p:spPr>
          <a:xfrm>
            <a:off x="6460500" y="201900"/>
            <a:ext cx="1401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294967295"/>
          </p:nvPr>
        </p:nvSpPr>
        <p:spPr>
          <a:xfrm>
            <a:off x="6568500" y="2750400"/>
            <a:ext cx="1185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4700"/>
            <a:ext cx="5292902" cy="529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46699" y="226250"/>
            <a:ext cx="5510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Drought Leadership Training </a:t>
            </a:r>
            <a:endParaRPr sz="3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226597" y="4078528"/>
            <a:ext cx="1780200" cy="10647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Virtual Training #1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006698" y="3694599"/>
            <a:ext cx="1780200" cy="144900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Virtual Training #2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3786800" y="3310666"/>
            <a:ext cx="1780200" cy="18327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Virtual Training #3</a:t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5566901" y="2926734"/>
            <a:ext cx="1780200" cy="221640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Virtual Training #4</a:t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7347003" y="2542802"/>
            <a:ext cx="1780200" cy="26007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 Person Training</a:t>
            </a:r>
            <a:endParaRPr sz="1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West Slope: 3/8-3/9</a:t>
            </a:r>
            <a:endParaRPr sz="1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East Slope: 3/15-3/16</a:t>
            </a:r>
            <a:endParaRPr sz="1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226596" y="3871522"/>
            <a:ext cx="178020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2011797" y="3487052"/>
            <a:ext cx="178020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3786799" y="3102581"/>
            <a:ext cx="178020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5566902" y="2718111"/>
            <a:ext cx="178020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7347004" y="2333641"/>
            <a:ext cx="1780200" cy="20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226597" y="4577880"/>
            <a:ext cx="1780200" cy="565500"/>
          </a:xfrm>
          <a:prstGeom prst="rect">
            <a:avLst/>
          </a:prstGeom>
          <a:solidFill>
            <a:srgbClr val="6E9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FEB 4</a:t>
            </a:r>
            <a:r>
              <a:rPr lang="en" sz="2400" b="1" baseline="30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4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2006699" y="4577880"/>
            <a:ext cx="1780200" cy="5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TODAY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786801" y="4577880"/>
            <a:ext cx="1780200" cy="565500"/>
          </a:xfrm>
          <a:prstGeom prst="rect">
            <a:avLst/>
          </a:prstGeom>
          <a:solidFill>
            <a:srgbClr val="6E9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FEB 18</a:t>
            </a:r>
            <a:r>
              <a:rPr lang="en" sz="2400" b="1" baseline="30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5566902" y="4577880"/>
            <a:ext cx="1780200" cy="56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March 4</a:t>
            </a:r>
            <a:r>
              <a:rPr lang="en" sz="2400" b="1" baseline="30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24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7347004" y="4577880"/>
            <a:ext cx="1780200" cy="565500"/>
          </a:xfrm>
          <a:prstGeom prst="rect">
            <a:avLst/>
          </a:prstGeom>
          <a:solidFill>
            <a:srgbClr val="6E9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MARCH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>
            <a:off x="447376" y="1973482"/>
            <a:ext cx="1338737" cy="975813"/>
            <a:chOff x="332936" y="2689321"/>
            <a:chExt cx="2926200" cy="1167101"/>
          </a:xfrm>
        </p:grpSpPr>
        <p:sp>
          <p:nvSpPr>
            <p:cNvPr id="118" name="Google Shape;118;p19"/>
            <p:cNvSpPr txBox="1"/>
            <p:nvPr/>
          </p:nvSpPr>
          <p:spPr>
            <a:xfrm>
              <a:off x="332936" y="2689321"/>
              <a:ext cx="292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Using Forecasts  in Drought Planning</a:t>
              </a:r>
              <a:endParaRPr sz="15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332936" y="3086922"/>
              <a:ext cx="2926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Drought information and forecasts can be hard to put into action.</a:t>
              </a:r>
              <a:endParaRPr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2227450" y="1629819"/>
            <a:ext cx="1338737" cy="975813"/>
            <a:chOff x="332936" y="2689321"/>
            <a:chExt cx="2926200" cy="1167101"/>
          </a:xfrm>
        </p:grpSpPr>
        <p:sp>
          <p:nvSpPr>
            <p:cNvPr id="121" name="Google Shape;121;p19"/>
            <p:cNvSpPr txBox="1"/>
            <p:nvPr/>
          </p:nvSpPr>
          <p:spPr>
            <a:xfrm>
              <a:off x="332936" y="2689321"/>
              <a:ext cx="292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Risk Managemen</a:t>
              </a:r>
              <a:r>
                <a:rPr lang="en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 </a:t>
              </a:r>
              <a:endParaRPr sz="1500"/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332936" y="3086922"/>
              <a:ext cx="2926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Learn about risk management tools and programs.</a:t>
              </a:r>
              <a:endParaRPr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9"/>
          <p:cNvGrpSpPr/>
          <p:nvPr/>
        </p:nvGrpSpPr>
        <p:grpSpPr>
          <a:xfrm>
            <a:off x="4007532" y="1225981"/>
            <a:ext cx="1338736" cy="975813"/>
            <a:chOff x="332936" y="2689321"/>
            <a:chExt cx="2926200" cy="1167101"/>
          </a:xfrm>
        </p:grpSpPr>
        <p:sp>
          <p:nvSpPr>
            <p:cNvPr id="124" name="Google Shape;124;p19"/>
            <p:cNvSpPr txBox="1"/>
            <p:nvPr/>
          </p:nvSpPr>
          <p:spPr>
            <a:xfrm>
              <a:off x="332936" y="2689321"/>
              <a:ext cx="292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Livestock and Rang:</a:t>
              </a:r>
              <a:endParaRPr sz="12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Drought Management</a:t>
              </a:r>
              <a:endParaRPr sz="12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25" name="Google Shape;125;p19"/>
            <p:cNvSpPr txBox="1"/>
            <p:nvPr/>
          </p:nvSpPr>
          <p:spPr>
            <a:xfrm>
              <a:off x="332936" y="3086922"/>
              <a:ext cx="2926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Gain actionable tools and resources to manage rangeland and livestock operations during drought.</a:t>
              </a:r>
              <a:endParaRPr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26" name="Google Shape;126;p19"/>
          <p:cNvGrpSpPr/>
          <p:nvPr/>
        </p:nvGrpSpPr>
        <p:grpSpPr>
          <a:xfrm>
            <a:off x="5787630" y="997656"/>
            <a:ext cx="1338736" cy="975813"/>
            <a:chOff x="332936" y="2689321"/>
            <a:chExt cx="2926200" cy="1167101"/>
          </a:xfrm>
        </p:grpSpPr>
        <p:sp>
          <p:nvSpPr>
            <p:cNvPr id="127" name="Google Shape;127;p19"/>
            <p:cNvSpPr txBox="1"/>
            <p:nvPr/>
          </p:nvSpPr>
          <p:spPr>
            <a:xfrm>
              <a:off x="332936" y="2689321"/>
              <a:ext cx="292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Crops:</a:t>
              </a:r>
              <a:endParaRPr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Drought Management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332936" y="3086922"/>
              <a:ext cx="2926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Gain actionable tools and resources to manage cropping systems during drought.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9" name="Google Shape;129;p19"/>
          <p:cNvGrpSpPr/>
          <p:nvPr/>
        </p:nvGrpSpPr>
        <p:grpSpPr>
          <a:xfrm>
            <a:off x="7567732" y="478430"/>
            <a:ext cx="1338737" cy="975813"/>
            <a:chOff x="332936" y="2689321"/>
            <a:chExt cx="2926200" cy="1167101"/>
          </a:xfrm>
        </p:grpSpPr>
        <p:sp>
          <p:nvSpPr>
            <p:cNvPr id="130" name="Google Shape;130;p19"/>
            <p:cNvSpPr txBox="1"/>
            <p:nvPr/>
          </p:nvSpPr>
          <p:spPr>
            <a:xfrm>
              <a:off x="332936" y="2689321"/>
              <a:ext cx="292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In-Person Final Training</a:t>
              </a: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332936" y="3086922"/>
              <a:ext cx="2926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a framework for action. The Drought Training Series culminates in this final in-person event.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9" descr="Walk"/>
          <p:cNvGrpSpPr/>
          <p:nvPr/>
        </p:nvGrpSpPr>
        <p:grpSpPr>
          <a:xfrm>
            <a:off x="3024588" y="2803821"/>
            <a:ext cx="453482" cy="684891"/>
            <a:chOff x="1680630" y="3919844"/>
            <a:chExt cx="533759" cy="819150"/>
          </a:xfrm>
        </p:grpSpPr>
        <p:sp>
          <p:nvSpPr>
            <p:cNvPr id="133" name="Google Shape;133;p19"/>
            <p:cNvSpPr/>
            <p:nvPr/>
          </p:nvSpPr>
          <p:spPr>
            <a:xfrm>
              <a:off x="1919016" y="3919844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680630" y="4091294"/>
              <a:ext cx="533759" cy="647700"/>
            </a:xfrm>
            <a:custGeom>
              <a:avLst/>
              <a:gdLst/>
              <a:ahLst/>
              <a:cxnLst/>
              <a:rect l="l" t="t" r="r" b="b"/>
              <a:pathLst>
                <a:path w="533759" h="647700" extrusionOk="0">
                  <a:moveTo>
                    <a:pt x="507943" y="201930"/>
                  </a:moveTo>
                  <a:lnTo>
                    <a:pt x="409835" y="169545"/>
                  </a:lnTo>
                  <a:cubicBezTo>
                    <a:pt x="409835" y="169545"/>
                    <a:pt x="355543" y="43815"/>
                    <a:pt x="353638" y="40005"/>
                  </a:cubicBezTo>
                  <a:cubicBezTo>
                    <a:pt x="340303" y="16193"/>
                    <a:pt x="315538" y="0"/>
                    <a:pt x="286963" y="0"/>
                  </a:cubicBezTo>
                  <a:cubicBezTo>
                    <a:pt x="275533" y="0"/>
                    <a:pt x="264103" y="2857"/>
                    <a:pt x="254578" y="7620"/>
                  </a:cubicBezTo>
                  <a:lnTo>
                    <a:pt x="121228" y="60007"/>
                  </a:lnTo>
                  <a:cubicBezTo>
                    <a:pt x="111703" y="63818"/>
                    <a:pt x="104083" y="71438"/>
                    <a:pt x="100273" y="80963"/>
                  </a:cubicBezTo>
                  <a:lnTo>
                    <a:pt x="52648" y="195263"/>
                  </a:lnTo>
                  <a:cubicBezTo>
                    <a:pt x="45028" y="214313"/>
                    <a:pt x="53600" y="237173"/>
                    <a:pt x="73603" y="244793"/>
                  </a:cubicBezTo>
                  <a:cubicBezTo>
                    <a:pt x="78365" y="246698"/>
                    <a:pt x="83128" y="247650"/>
                    <a:pt x="87890" y="247650"/>
                  </a:cubicBezTo>
                  <a:cubicBezTo>
                    <a:pt x="103130" y="247650"/>
                    <a:pt x="117418" y="239077"/>
                    <a:pt x="123133" y="223838"/>
                  </a:cubicBezTo>
                  <a:lnTo>
                    <a:pt x="162185" y="124777"/>
                  </a:lnTo>
                  <a:lnTo>
                    <a:pt x="202190" y="109538"/>
                  </a:lnTo>
                  <a:lnTo>
                    <a:pt x="136468" y="430530"/>
                  </a:lnTo>
                  <a:lnTo>
                    <a:pt x="8833" y="585788"/>
                  </a:lnTo>
                  <a:cubicBezTo>
                    <a:pt x="-4502" y="601980"/>
                    <a:pt x="-2597" y="625793"/>
                    <a:pt x="13595" y="639128"/>
                  </a:cubicBezTo>
                  <a:cubicBezTo>
                    <a:pt x="20263" y="644843"/>
                    <a:pt x="28835" y="647700"/>
                    <a:pt x="37408" y="647700"/>
                  </a:cubicBezTo>
                  <a:cubicBezTo>
                    <a:pt x="48838" y="647700"/>
                    <a:pt x="59315" y="642938"/>
                    <a:pt x="66935" y="633413"/>
                  </a:cubicBezTo>
                  <a:lnTo>
                    <a:pt x="200285" y="471488"/>
                  </a:lnTo>
                  <a:cubicBezTo>
                    <a:pt x="204095" y="466725"/>
                    <a:pt x="206953" y="461010"/>
                    <a:pt x="207905" y="455295"/>
                  </a:cubicBezTo>
                  <a:lnTo>
                    <a:pt x="230765" y="344805"/>
                  </a:lnTo>
                  <a:lnTo>
                    <a:pt x="333635" y="419100"/>
                  </a:lnTo>
                  <a:lnTo>
                    <a:pt x="333635" y="609600"/>
                  </a:lnTo>
                  <a:cubicBezTo>
                    <a:pt x="333635" y="630555"/>
                    <a:pt x="350780" y="647700"/>
                    <a:pt x="371735" y="647700"/>
                  </a:cubicBezTo>
                  <a:cubicBezTo>
                    <a:pt x="392690" y="647700"/>
                    <a:pt x="409835" y="630555"/>
                    <a:pt x="409835" y="609600"/>
                  </a:cubicBezTo>
                  <a:lnTo>
                    <a:pt x="409835" y="400050"/>
                  </a:lnTo>
                  <a:cubicBezTo>
                    <a:pt x="409835" y="387668"/>
                    <a:pt x="404120" y="376238"/>
                    <a:pt x="394595" y="369570"/>
                  </a:cubicBezTo>
                  <a:lnTo>
                    <a:pt x="302203" y="301943"/>
                  </a:lnTo>
                  <a:lnTo>
                    <a:pt x="327920" y="173355"/>
                  </a:lnTo>
                  <a:lnTo>
                    <a:pt x="346018" y="215265"/>
                  </a:lnTo>
                  <a:cubicBezTo>
                    <a:pt x="350780" y="224790"/>
                    <a:pt x="358400" y="232410"/>
                    <a:pt x="368878" y="236220"/>
                  </a:cubicBezTo>
                  <a:lnTo>
                    <a:pt x="483178" y="274320"/>
                  </a:lnTo>
                  <a:cubicBezTo>
                    <a:pt x="486988" y="275273"/>
                    <a:pt x="490798" y="276225"/>
                    <a:pt x="495560" y="276225"/>
                  </a:cubicBezTo>
                  <a:cubicBezTo>
                    <a:pt x="511753" y="276225"/>
                    <a:pt x="526040" y="265748"/>
                    <a:pt x="531755" y="250508"/>
                  </a:cubicBezTo>
                  <a:cubicBezTo>
                    <a:pt x="538423" y="230505"/>
                    <a:pt x="527945" y="208598"/>
                    <a:pt x="507943" y="201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9" descr="Flag"/>
          <p:cNvGrpSpPr/>
          <p:nvPr/>
        </p:nvGrpSpPr>
        <p:grpSpPr>
          <a:xfrm flipH="1">
            <a:off x="2325737" y="2857697"/>
            <a:ext cx="453177" cy="638700"/>
            <a:chOff x="4781706" y="3033064"/>
            <a:chExt cx="533400" cy="763904"/>
          </a:xfrm>
        </p:grpSpPr>
        <p:sp>
          <p:nvSpPr>
            <p:cNvPr id="136" name="Google Shape;136;p19"/>
            <p:cNvSpPr/>
            <p:nvPr/>
          </p:nvSpPr>
          <p:spPr>
            <a:xfrm>
              <a:off x="4781706" y="3034969"/>
              <a:ext cx="57150" cy="761999"/>
            </a:xfrm>
            <a:custGeom>
              <a:avLst/>
              <a:gdLst/>
              <a:ahLst/>
              <a:cxnLst/>
              <a:rect l="l" t="t" r="r" b="b"/>
              <a:pathLst>
                <a:path w="57150" h="761999" extrusionOk="0">
                  <a:moveTo>
                    <a:pt x="28575" y="0"/>
                  </a:moveTo>
                  <a:cubicBezTo>
                    <a:pt x="12382" y="0"/>
                    <a:pt x="0" y="12382"/>
                    <a:pt x="0" y="28575"/>
                  </a:cubicBezTo>
                  <a:lnTo>
                    <a:pt x="0" y="762000"/>
                  </a:lnTo>
                  <a:lnTo>
                    <a:pt x="57150" y="762000"/>
                  </a:lnTo>
                  <a:lnTo>
                    <a:pt x="57150" y="28575"/>
                  </a:lnTo>
                  <a:cubicBezTo>
                    <a:pt x="57150" y="12382"/>
                    <a:pt x="44768" y="0"/>
                    <a:pt x="28575" y="0"/>
                  </a:cubicBezTo>
                  <a:close/>
                </a:path>
              </a:pathLst>
            </a:custGeom>
            <a:solidFill>
              <a:srgbClr val="6E9E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4876956" y="3033064"/>
              <a:ext cx="438150" cy="342900"/>
            </a:xfrm>
            <a:custGeom>
              <a:avLst/>
              <a:gdLst/>
              <a:ahLst/>
              <a:cxnLst/>
              <a:rect l="l" t="t" r="r" b="b"/>
              <a:pathLst>
                <a:path w="438150" h="342900" extrusionOk="0">
                  <a:moveTo>
                    <a:pt x="120968" y="0"/>
                  </a:moveTo>
                  <a:cubicBezTo>
                    <a:pt x="37148" y="0"/>
                    <a:pt x="0" y="27623"/>
                    <a:pt x="0" y="27623"/>
                  </a:cubicBezTo>
                  <a:lnTo>
                    <a:pt x="0" y="342900"/>
                  </a:lnTo>
                  <a:cubicBezTo>
                    <a:pt x="0" y="342900"/>
                    <a:pt x="36195" y="315278"/>
                    <a:pt x="120968" y="315278"/>
                  </a:cubicBezTo>
                  <a:cubicBezTo>
                    <a:pt x="221933" y="315278"/>
                    <a:pt x="320993" y="370523"/>
                    <a:pt x="438150" y="317183"/>
                  </a:cubicBezTo>
                  <a:lnTo>
                    <a:pt x="438150" y="1905"/>
                  </a:lnTo>
                  <a:cubicBezTo>
                    <a:pt x="290513" y="45720"/>
                    <a:pt x="221933" y="0"/>
                    <a:pt x="120968" y="0"/>
                  </a:cubicBezTo>
                  <a:close/>
                </a:path>
              </a:pathLst>
            </a:custGeom>
            <a:solidFill>
              <a:srgbClr val="6E9E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1246350" y="2263950"/>
            <a:ext cx="6651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One Quick Question to continue our discussion from last week.  Write your answer in the chat then hit send when I count from three.</a:t>
            </a:r>
            <a:endParaRPr sz="16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1246350" y="2263950"/>
            <a:ext cx="665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is one piece of information that has resonated with you since last weeks webinar?    </a:t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3…2…1…</a:t>
            </a:r>
            <a:endParaRPr sz="2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687</Words>
  <Application>Microsoft Office PowerPoint</Application>
  <PresentationFormat>On-screen Show (16:9)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Oswald</vt:lpstr>
      <vt:lpstr>Arial</vt:lpstr>
      <vt:lpstr>Calibri</vt:lpstr>
      <vt:lpstr>Average</vt:lpstr>
      <vt:lpstr>Slate</vt:lpstr>
      <vt:lpstr>WELCOME Drought Leadership Training</vt:lpstr>
      <vt:lpstr>HOUSEKEEPING</vt:lpstr>
      <vt:lpstr>HOUSEKEEPING</vt:lpstr>
      <vt:lpstr>Crop Advisors &amp; Society for Range Management</vt:lpstr>
      <vt:lpstr>ABOUT US</vt:lpstr>
      <vt:lpstr>MISSION</vt:lpstr>
      <vt:lpstr>PowerPoint Presentation</vt:lpstr>
      <vt:lpstr>PowerPoint Presentation</vt:lpstr>
      <vt:lpstr>PowerPoint Presentation</vt:lpstr>
      <vt:lpstr>TODAY’S AGENDA</vt:lpstr>
      <vt:lpstr>SPEAKER LINEUP</vt:lpstr>
      <vt:lpstr>PowerPoint Presentation</vt:lpstr>
      <vt:lpstr>We want to connect with you!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Drought Leadership Training</dc:title>
  <dc:creator>Jenny Beiermann</dc:creator>
  <cp:lastModifiedBy>Beiermann,Jenny</cp:lastModifiedBy>
  <cp:revision>3</cp:revision>
  <dcterms:modified xsi:type="dcterms:W3CDTF">2022-02-11T20:00:05Z</dcterms:modified>
</cp:coreProperties>
</file>